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01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2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7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9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6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62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85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83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01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23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C1DA-0119-6C4D-B18A-DC04283BA42C}" type="datetimeFigureOut">
              <a:rPr lang="de-DE" smtClean="0"/>
              <a:t>05.11.22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B0E9A-1593-DB46-A912-580467046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78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zeitung-eschborn.de/images/stories/Espi202241a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feld 117"/>
          <p:cNvSpPr txBox="1"/>
          <p:nvPr/>
        </p:nvSpPr>
        <p:spPr>
          <a:xfrm>
            <a:off x="199551" y="372151"/>
            <a:ext cx="6388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Eschborner Stadtspiegel, Ausgabe 41, Jahrgang 53, 13.10.2022</a:t>
            </a:r>
          </a:p>
          <a:p>
            <a:r>
              <a:rPr lang="de-DE" dirty="0">
                <a:hlinkClick r:id="rId2"/>
              </a:rPr>
              <a:t>http://www.zeitung-eschborn.de/images/stories/Espi202241a.pdf</a:t>
            </a:r>
            <a:endParaRPr lang="de-DE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ED63FA3-E5AD-4547-410B-0D123235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311" y="1374328"/>
            <a:ext cx="2649311" cy="519988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2FD2EEC-296B-7E6C-42F8-7E4D73D3B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08" y="1193014"/>
            <a:ext cx="3696829" cy="556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4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Macintosh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Brzoska</dc:creator>
  <cp:lastModifiedBy>Stefanie Stotz</cp:lastModifiedBy>
  <cp:revision>89</cp:revision>
  <dcterms:created xsi:type="dcterms:W3CDTF">2019-09-22T15:56:28Z</dcterms:created>
  <dcterms:modified xsi:type="dcterms:W3CDTF">2022-11-05T10:54:33Z</dcterms:modified>
</cp:coreProperties>
</file>