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01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25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56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62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85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83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1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23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C1DA-0119-6C4D-B18A-DC04283BA42C}" type="datetimeFigureOut">
              <a:rPr lang="de-DE" smtClean="0"/>
              <a:t>21.11.21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0E9A-1593-DB46-A912-580467046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8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zeitung-eschborn.de/images/stories/Espi202145a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feld 117"/>
          <p:cNvSpPr txBox="1"/>
          <p:nvPr/>
        </p:nvSpPr>
        <p:spPr>
          <a:xfrm>
            <a:off x="199551" y="520433"/>
            <a:ext cx="6388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Eschborner Stadtspiegel, Ausgabe 45, Jahrgang 52, 11.11.2021</a:t>
            </a:r>
          </a:p>
          <a:p>
            <a:r>
              <a:rPr lang="de-DE" dirty="0">
                <a:hlinkClick r:id="rId2"/>
              </a:rPr>
              <a:t>http://www.zeitung-eschborn.de/images/stories</a:t>
            </a:r>
            <a:r>
              <a:rPr lang="de-DE">
                <a:hlinkClick r:id="rId2"/>
              </a:rPr>
              <a:t>/Espi202145a.pdf</a:t>
            </a:r>
            <a:endParaRPr lang="de-DE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8A624D-C82F-4848-8A20-91C5D545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2" y="1436557"/>
            <a:ext cx="3464835" cy="51372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2FCECA3-E6B0-EA43-95D4-8297F1EA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04" y="1338039"/>
            <a:ext cx="3924129" cy="52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Bildschirmpräsentation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Brzoska</dc:creator>
  <cp:lastModifiedBy>Stefanie Stotz</cp:lastModifiedBy>
  <cp:revision>51</cp:revision>
  <dcterms:created xsi:type="dcterms:W3CDTF">2019-09-22T15:56:28Z</dcterms:created>
  <dcterms:modified xsi:type="dcterms:W3CDTF">2021-11-21T10:23:18Z</dcterms:modified>
</cp:coreProperties>
</file>